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8ACE906-2B5E-4CF3-9F65-D8A603EA46B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y Lewis" initials="KL" lastIdx="1" clrIdx="0">
    <p:extLst>
      <p:ext uri="{19B8F6BF-5375-455C-9EA6-DF929625EA0E}">
        <p15:presenceInfo xmlns:p15="http://schemas.microsoft.com/office/powerpoint/2012/main" userId="Kay Lew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B5F493-66E2-4DE7-AE46-FD0888E2447B}" v="1" dt="2025-02-27T11:11:03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60BF-ADDE-46D1-823F-F580757A8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B5F690-A765-4FB8-B416-5254E61DC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F9350-1F14-4CBB-AEBA-85E47BB5C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93BF-A564-41DE-AE1D-92CAE35565E3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7546E-C26C-44A7-9542-379F6D209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7E19B-E5A7-4D3E-B278-3B958AD9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7C46-6159-4F4E-8FFA-4F5172695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387C2-F4D5-4FAA-97DC-89C8B00CE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5DE76-5F6F-4A5C-B004-053E10B13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D5F0F-B172-4BA9-8896-71FEB9809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93BF-A564-41DE-AE1D-92CAE35565E3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5AA3C-C886-466C-93A1-7711E926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2E08C-53F7-4BB7-A172-74A5840E7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7C46-6159-4F4E-8FFA-4F5172695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84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30AE73-3009-42CC-9D70-CC9F07F57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390F1-A5FF-4EF1-B052-1EF24E0B4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BAAC0-4986-4117-8475-72D0C32E5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93BF-A564-41DE-AE1D-92CAE35565E3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C8215-6793-4E3E-87FE-45FCF6B4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D4873-37BB-4703-9E0A-401B64C96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7C46-6159-4F4E-8FFA-4F5172695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27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44CAB-B297-4E6F-BB04-15A3C7E9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461B8-17B4-4D95-9D38-C6F892463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22CFD-DF7E-4A7A-BF3F-5F9638F84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93BF-A564-41DE-AE1D-92CAE35565E3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8E1F0-FBD0-4443-ACF6-DB83254FC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10DF5-C417-4C3B-A4E7-5E0221AA8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7C46-6159-4F4E-8FFA-4F5172695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97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F16CD-BBDF-4BA1-A272-CC001B549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DEE64-5D61-4A0E-B3D6-AB0634B6A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7E099-84EA-49B4-8CD2-60B0AD4A5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93BF-A564-41DE-AE1D-92CAE35565E3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63009-F414-4BCE-B93F-03E10EE0A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84151-7E1B-4BE2-8F12-850578870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7C46-6159-4F4E-8FFA-4F5172695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399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926F3-F9F2-4DC2-8A24-0FDDC082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BDD5B-FFB4-4BD2-8809-B21B1A252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5A80CA-87B7-4A1F-BF60-77FB3BAE3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CBF3B-1928-43DF-9C44-DC10ECB3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93BF-A564-41DE-AE1D-92CAE35565E3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90A71-D023-4E18-944D-50714B6E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70BF0-0105-4B01-B6FD-6CF13617A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7C46-6159-4F4E-8FFA-4F5172695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63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20738-D3BB-43AE-B327-3BE61BDC8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00E96-0127-4E6F-9ED2-8A5DBFEF4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E475C8-4659-4669-9837-58C7B84A1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876719-566A-4B52-9535-22F73BB3D4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CFAE5-0C54-4349-BE89-0ECB85E0D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EA8003-FFF8-4921-8CC6-93DA968C1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93BF-A564-41DE-AE1D-92CAE35565E3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64C5A6-2EF7-43A9-B504-5AC796752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68E4A3-4DFD-49C3-BDFB-743C6C083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7C46-6159-4F4E-8FFA-4F5172695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92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FDD9E-BE79-406E-8DD8-27069F57A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FC3D8E-54D2-4570-9F48-F55FDFA0F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93BF-A564-41DE-AE1D-92CAE35565E3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5C818-039F-4CA0-BF4F-88764EF5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FC375D-B899-4F6B-A4B0-478C1933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7C46-6159-4F4E-8FFA-4F5172695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33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A2DFEB-4310-4912-8439-71ED7D4D1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93BF-A564-41DE-AE1D-92CAE35565E3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9E9944-78E3-4D76-818B-CC9AE3BC6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5C33-9242-4227-A988-40FA8E758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7C46-6159-4F4E-8FFA-4F5172695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50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0FBF3-09C5-4A22-B9DE-E9D62E08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E6743-04B3-41F1-8B96-41D70C811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32223-3B4A-46BA-8D28-3DC0B62EC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4ED78-D3EF-40A7-A800-215428F1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93BF-A564-41DE-AE1D-92CAE35565E3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70CEA-8192-4CFF-BFDB-82E0DD446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24A29-0CBD-4640-B59A-20051C74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7C46-6159-4F4E-8FFA-4F5172695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6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AFEF5-F071-4A66-BCAA-1563066B1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4EFB94-7CCC-4B21-B1EC-642E011E1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1A8B9-7038-4C75-B0C2-5893B0EE6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47F01-C54B-4BA9-A92A-5A3A2900A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93BF-A564-41DE-AE1D-92CAE35565E3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BE20B-BA1E-4995-A752-E1380D70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188BE-FED1-43A7-81B8-1A05E8487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A7C46-6159-4F4E-8FFA-4F5172695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33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6939A7-3886-4C6C-AB0E-0B3B448B8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D9F2C-C171-471C-93AB-214417126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98E8B-91E0-4446-B987-85909FC826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F93BF-A564-41DE-AE1D-92CAE35565E3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11FEC-0877-41B5-8462-2D6B3E13E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4EAF6-B6FC-47B7-A8BC-6A88C29A1D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A7C46-6159-4F4E-8FFA-4F5172695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13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vpc.safeguarding@vpc.police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0508B29-C126-42F6-A7EE-A8A54EAFF413}"/>
              </a:ext>
            </a:extLst>
          </p:cNvPr>
          <p:cNvSpPr txBox="1"/>
          <p:nvPr/>
        </p:nvSpPr>
        <p:spPr>
          <a:xfrm>
            <a:off x="680721" y="2429073"/>
            <a:ext cx="76257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Discuss with unit or Force Safeguarding Lead (named person)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A3D8D5-4AA6-4418-AAA8-605B6C17315C}"/>
              </a:ext>
            </a:extLst>
          </p:cNvPr>
          <p:cNvSpPr txBox="1"/>
          <p:nvPr/>
        </p:nvSpPr>
        <p:spPr>
          <a:xfrm>
            <a:off x="5266332" y="4435804"/>
            <a:ext cx="21829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Refer incident to Force Cadet Safeguarding Lead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E9517F-AE53-46F9-BA5B-3EC2C08F1AF3}"/>
              </a:ext>
            </a:extLst>
          </p:cNvPr>
          <p:cNvSpPr txBox="1"/>
          <p:nvPr/>
        </p:nvSpPr>
        <p:spPr>
          <a:xfrm>
            <a:off x="5266332" y="5811762"/>
            <a:ext cx="325790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Refer incident to National VPC Safeguarding Manager</a:t>
            </a:r>
          </a:p>
          <a:p>
            <a:r>
              <a:rPr lang="en-GB" u="sng" dirty="0">
                <a:hlinkClick r:id="rId2"/>
              </a:rPr>
              <a:t>vpc.safeguarding@vpc.police.uk</a:t>
            </a:r>
            <a:endParaRPr lang="en-GB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64C7B5-0E1A-4C61-92D9-842BD17E8862}"/>
              </a:ext>
            </a:extLst>
          </p:cNvPr>
          <p:cNvSpPr txBox="1"/>
          <p:nvPr/>
        </p:nvSpPr>
        <p:spPr>
          <a:xfrm>
            <a:off x="258791" y="3468725"/>
            <a:ext cx="21306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Risk of </a:t>
            </a:r>
            <a:r>
              <a:rPr lang="en-GB" b="1" dirty="0"/>
              <a:t>significant harm </a:t>
            </a:r>
            <a:r>
              <a:rPr lang="en-GB" dirty="0"/>
              <a:t>if left?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A2F26B-D489-4024-93C9-967E66E20C5D}"/>
              </a:ext>
            </a:extLst>
          </p:cNvPr>
          <p:cNvSpPr txBox="1"/>
          <p:nvPr/>
        </p:nvSpPr>
        <p:spPr>
          <a:xfrm>
            <a:off x="2941597" y="3337649"/>
            <a:ext cx="5894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No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2EF1FD-79E8-4731-A49B-14BA16B62289}"/>
              </a:ext>
            </a:extLst>
          </p:cNvPr>
          <p:cNvSpPr txBox="1"/>
          <p:nvPr/>
        </p:nvSpPr>
        <p:spPr>
          <a:xfrm>
            <a:off x="5057895" y="3165099"/>
            <a:ext cx="275790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Refer to unit lead/cadet coordinator for guidance or further enquiry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3A2270-84A9-4E19-A58F-03864AD09513}"/>
              </a:ext>
            </a:extLst>
          </p:cNvPr>
          <p:cNvSpPr txBox="1"/>
          <p:nvPr/>
        </p:nvSpPr>
        <p:spPr>
          <a:xfrm>
            <a:off x="881614" y="4524110"/>
            <a:ext cx="5951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72C974-B8B4-446D-AF30-9A7203B8258B}"/>
              </a:ext>
            </a:extLst>
          </p:cNvPr>
          <p:cNvSpPr txBox="1"/>
          <p:nvPr/>
        </p:nvSpPr>
        <p:spPr>
          <a:xfrm>
            <a:off x="103230" y="5223958"/>
            <a:ext cx="25964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Report incident to Inspector/Control Room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799FD8-87DE-4CB0-ABCD-D89A74452DDF}"/>
              </a:ext>
            </a:extLst>
          </p:cNvPr>
          <p:cNvSpPr txBox="1"/>
          <p:nvPr/>
        </p:nvSpPr>
        <p:spPr>
          <a:xfrm>
            <a:off x="8149087" y="3042337"/>
            <a:ext cx="3784122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There is a requirement for Force Cadet Safeguarding Leads to report all allegations, disclosures and concerns (anonymised) to National Safeguarding Manager for collation, action and sharing of lessons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E389AC9D-AC7F-4FE0-8324-E7AD925B9919}"/>
              </a:ext>
            </a:extLst>
          </p:cNvPr>
          <p:cNvSpPr/>
          <p:nvPr/>
        </p:nvSpPr>
        <p:spPr>
          <a:xfrm>
            <a:off x="1159143" y="1654342"/>
            <a:ext cx="484632" cy="7711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179CBF8C-5FD3-4B48-9BC7-3FC2E191C228}"/>
              </a:ext>
            </a:extLst>
          </p:cNvPr>
          <p:cNvSpPr/>
          <p:nvPr/>
        </p:nvSpPr>
        <p:spPr>
          <a:xfrm>
            <a:off x="4120165" y="1652779"/>
            <a:ext cx="484632" cy="765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5687062A-0E24-4C7D-B451-A1413798AC72}"/>
              </a:ext>
            </a:extLst>
          </p:cNvPr>
          <p:cNvSpPr/>
          <p:nvPr/>
        </p:nvSpPr>
        <p:spPr>
          <a:xfrm>
            <a:off x="7081188" y="1674133"/>
            <a:ext cx="484632" cy="761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A31D92D-C772-42CE-89C0-65F75BBBB5AF}"/>
              </a:ext>
            </a:extLst>
          </p:cNvPr>
          <p:cNvCxnSpPr>
            <a:cxnSpLocks/>
          </p:cNvCxnSpPr>
          <p:nvPr/>
        </p:nvCxnSpPr>
        <p:spPr>
          <a:xfrm flipV="1">
            <a:off x="1226435" y="3048990"/>
            <a:ext cx="3005483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FD43E97-5086-440B-8802-8F848E7370B0}"/>
              </a:ext>
            </a:extLst>
          </p:cNvPr>
          <p:cNvCxnSpPr/>
          <p:nvPr/>
        </p:nvCxnSpPr>
        <p:spPr>
          <a:xfrm>
            <a:off x="1238305" y="3046015"/>
            <a:ext cx="0" cy="41909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B39AB28-88FA-4B65-9EBE-E0E3DD04D994}"/>
              </a:ext>
            </a:extLst>
          </p:cNvPr>
          <p:cNvCxnSpPr/>
          <p:nvPr/>
        </p:nvCxnSpPr>
        <p:spPr>
          <a:xfrm flipV="1">
            <a:off x="4221306" y="2758069"/>
            <a:ext cx="0" cy="28794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CB8EB34-57FE-4AE5-83B6-FCF59284B7D5}"/>
              </a:ext>
            </a:extLst>
          </p:cNvPr>
          <p:cNvCxnSpPr>
            <a:cxnSpLocks/>
          </p:cNvCxnSpPr>
          <p:nvPr/>
        </p:nvCxnSpPr>
        <p:spPr>
          <a:xfrm>
            <a:off x="6252319" y="3791890"/>
            <a:ext cx="0" cy="64391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A782739-38AA-49C7-B330-61B9A6F7F194}"/>
              </a:ext>
            </a:extLst>
          </p:cNvPr>
          <p:cNvCxnSpPr>
            <a:cxnSpLocks/>
          </p:cNvCxnSpPr>
          <p:nvPr/>
        </p:nvCxnSpPr>
        <p:spPr>
          <a:xfrm>
            <a:off x="1205765" y="4893442"/>
            <a:ext cx="0" cy="31644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19511AF-4387-445D-B69F-BDBBAD26B8CD}"/>
              </a:ext>
            </a:extLst>
          </p:cNvPr>
          <p:cNvCxnSpPr>
            <a:cxnSpLocks/>
          </p:cNvCxnSpPr>
          <p:nvPr/>
        </p:nvCxnSpPr>
        <p:spPr>
          <a:xfrm flipH="1">
            <a:off x="2389422" y="3779491"/>
            <a:ext cx="265529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0D89E11-AAD9-433A-BF3E-A5080B716783}"/>
              </a:ext>
            </a:extLst>
          </p:cNvPr>
          <p:cNvCxnSpPr>
            <a:cxnSpLocks/>
          </p:cNvCxnSpPr>
          <p:nvPr/>
        </p:nvCxnSpPr>
        <p:spPr>
          <a:xfrm>
            <a:off x="3531091" y="3497992"/>
            <a:ext cx="152307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079EA9E-100C-4F07-8E68-0467967FF5EA}"/>
              </a:ext>
            </a:extLst>
          </p:cNvPr>
          <p:cNvCxnSpPr>
            <a:cxnSpLocks/>
          </p:cNvCxnSpPr>
          <p:nvPr/>
        </p:nvCxnSpPr>
        <p:spPr>
          <a:xfrm>
            <a:off x="6252319" y="5371381"/>
            <a:ext cx="0" cy="44038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5E684EA-3163-4EF1-ADB3-8659D5C6D03A}"/>
              </a:ext>
            </a:extLst>
          </p:cNvPr>
          <p:cNvCxnSpPr>
            <a:endCxn id="14" idx="0"/>
          </p:cNvCxnSpPr>
          <p:nvPr/>
        </p:nvCxnSpPr>
        <p:spPr>
          <a:xfrm>
            <a:off x="1179179" y="4099278"/>
            <a:ext cx="0" cy="42483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A close up of a beach&#10;&#10;Description automatically generate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16" b="10298"/>
          <a:stretch/>
        </p:blipFill>
        <p:spPr>
          <a:xfrm>
            <a:off x="0" y="-8555"/>
            <a:ext cx="12192000" cy="1319883"/>
          </a:xfrm>
          <a:prstGeom prst="rect">
            <a:avLst/>
          </a:prstGeom>
        </p:spPr>
      </p:pic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79D4029F-CA1C-46A9-9120-097360CEFAF7}"/>
              </a:ext>
            </a:extLst>
          </p:cNvPr>
          <p:cNvCxnSpPr>
            <a:cxnSpLocks/>
          </p:cNvCxnSpPr>
          <p:nvPr/>
        </p:nvCxnSpPr>
        <p:spPr>
          <a:xfrm flipV="1">
            <a:off x="2699688" y="5099636"/>
            <a:ext cx="2566644" cy="406395"/>
          </a:xfrm>
          <a:prstGeom prst="bentConnector3">
            <a:avLst>
              <a:gd name="adj1" fmla="val 50000"/>
            </a:avLst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4907E47-B47F-4270-A708-DAB2BF526418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2398872" y="3522315"/>
            <a:ext cx="54272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EF8A4F5-B170-46EA-8789-B111A46C183C}"/>
              </a:ext>
            </a:extLst>
          </p:cNvPr>
          <p:cNvSpPr txBox="1"/>
          <p:nvPr/>
        </p:nvSpPr>
        <p:spPr>
          <a:xfrm>
            <a:off x="611566" y="1257825"/>
            <a:ext cx="167394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Allegation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8C47E9-1A34-46AF-A06E-82E8F3DCA2BA}"/>
              </a:ext>
            </a:extLst>
          </p:cNvPr>
          <p:cNvSpPr txBox="1"/>
          <p:nvPr/>
        </p:nvSpPr>
        <p:spPr>
          <a:xfrm>
            <a:off x="3549049" y="1280472"/>
            <a:ext cx="16739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Disclosure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A7A2B8-1585-47B5-977A-F7E3C259F25B}"/>
              </a:ext>
            </a:extLst>
          </p:cNvPr>
          <p:cNvSpPr txBox="1"/>
          <p:nvPr/>
        </p:nvSpPr>
        <p:spPr>
          <a:xfrm>
            <a:off x="6486533" y="1202416"/>
            <a:ext cx="16739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Concern</a:t>
            </a:r>
          </a:p>
        </p:txBody>
      </p:sp>
    </p:spTree>
    <p:extLst>
      <p:ext uri="{BB962C8B-B14F-4D97-AF65-F5344CB8AC3E}">
        <p14:creationId xmlns:p14="http://schemas.microsoft.com/office/powerpoint/2010/main" val="408427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97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NELLANY Helen</dc:creator>
  <cp:lastModifiedBy>NELLANY Helen</cp:lastModifiedBy>
  <cp:revision>17</cp:revision>
  <dcterms:created xsi:type="dcterms:W3CDTF">2020-04-28T08:05:54Z</dcterms:created>
  <dcterms:modified xsi:type="dcterms:W3CDTF">2025-02-27T11:13:44Z</dcterms:modified>
</cp:coreProperties>
</file>